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  <p:sldId id="268" r:id="rId14"/>
    <p:sldId id="270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5.jpeg>
</file>

<file path=ppt/media/image6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93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2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1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52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06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7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66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02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3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77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27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12321"/>
            <a:ext cx="12197445" cy="7837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A2B6DF4-8926-472A-9CE8-32878CF717B5}" type="datetimeFigureOut">
              <a:rPr lang="en-US" smtClean="0"/>
              <a:t>04/19/2015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4D3B7-B4D8-4DDD-BF9B-4D2ADBA113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721475"/>
            <a:ext cx="12192000" cy="1773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"/>
            <a:ext cx="12192000" cy="69527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117" y="1757768"/>
            <a:ext cx="10351766" cy="334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2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 list of candidate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r>
              <a:rPr lang="en-US" dirty="0" smtClean="0"/>
              <a:t>Syringe (3cc, 5cc, 10cc, 20cc)</a:t>
            </a:r>
          </a:p>
          <a:p>
            <a:r>
              <a:rPr lang="en-US" dirty="0" smtClean="0"/>
              <a:t>Magill Forceps</a:t>
            </a:r>
          </a:p>
          <a:p>
            <a:r>
              <a:rPr lang="en-US" dirty="0" smtClean="0"/>
              <a:t>Suction Syringe</a:t>
            </a:r>
          </a:p>
          <a:p>
            <a:r>
              <a:rPr lang="en-US" dirty="0" err="1" smtClean="0"/>
              <a:t>Luer</a:t>
            </a:r>
            <a:r>
              <a:rPr lang="en-US" dirty="0" smtClean="0"/>
              <a:t> Lock</a:t>
            </a:r>
          </a:p>
          <a:p>
            <a:r>
              <a:rPr lang="en-US" dirty="0" smtClean="0"/>
              <a:t>Tongue Depressors</a:t>
            </a:r>
          </a:p>
          <a:p>
            <a:r>
              <a:rPr lang="en-US" dirty="0" smtClean="0"/>
              <a:t>Bandage Scissors</a:t>
            </a:r>
          </a:p>
          <a:p>
            <a:r>
              <a:rPr lang="en-US" dirty="0" smtClean="0"/>
              <a:t>IV Flow Meter</a:t>
            </a:r>
          </a:p>
          <a:p>
            <a:r>
              <a:rPr lang="en-US" dirty="0" smtClean="0"/>
              <a:t>Splints</a:t>
            </a:r>
          </a:p>
          <a:p>
            <a:r>
              <a:rPr lang="en-US" dirty="0" smtClean="0"/>
              <a:t>Dental Probes</a:t>
            </a:r>
          </a:p>
          <a:p>
            <a:r>
              <a:rPr lang="en-US" dirty="0" smtClean="0"/>
              <a:t>Reflex hammer</a:t>
            </a:r>
          </a:p>
          <a:p>
            <a:r>
              <a:rPr lang="en-US" dirty="0" smtClean="0"/>
              <a:t>Capillary Bulb</a:t>
            </a:r>
          </a:p>
          <a:p>
            <a:r>
              <a:rPr lang="en-US" dirty="0" err="1" smtClean="0"/>
              <a:t>Tubex</a:t>
            </a:r>
            <a:r>
              <a:rPr lang="en-US" dirty="0" smtClean="0"/>
              <a:t> Injector</a:t>
            </a:r>
          </a:p>
          <a:p>
            <a:r>
              <a:rPr lang="en-US" dirty="0" smtClean="0"/>
              <a:t>Forceps</a:t>
            </a:r>
          </a:p>
          <a:p>
            <a:r>
              <a:rPr lang="en-US" dirty="0" smtClean="0"/>
              <a:t>Hemostats</a:t>
            </a:r>
          </a:p>
          <a:p>
            <a:r>
              <a:rPr lang="en-US" dirty="0" smtClean="0"/>
              <a:t>Needle Driver</a:t>
            </a:r>
          </a:p>
          <a:p>
            <a:r>
              <a:rPr lang="en-US" dirty="0" smtClean="0"/>
              <a:t>Nasal </a:t>
            </a:r>
            <a:r>
              <a:rPr lang="en-US" dirty="0" err="1" smtClean="0"/>
              <a:t>Speculm</a:t>
            </a:r>
            <a:endParaRPr lang="en-US" dirty="0" smtClean="0"/>
          </a:p>
          <a:p>
            <a:r>
              <a:rPr lang="en-US" dirty="0" smtClean="0"/>
              <a:t>Finger Splint</a:t>
            </a:r>
          </a:p>
          <a:p>
            <a:r>
              <a:rPr lang="en-US" dirty="0" smtClean="0"/>
              <a:t>SAM Splint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416" y="6334897"/>
            <a:ext cx="1179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rgbClr val="000000"/>
                </a:solidFill>
              </a:rPr>
              <a:t>*All based off of the NASA International Space Station Medical Hardware Catalog, </a:t>
            </a:r>
            <a:r>
              <a:rPr lang="en-US" sz="1400" dirty="0" err="1" smtClean="0">
                <a:solidFill>
                  <a:srgbClr val="000000"/>
                </a:solidFill>
              </a:rPr>
              <a:t>CHeCS</a:t>
            </a:r>
            <a:r>
              <a:rPr lang="en-US" sz="1400" dirty="0" smtClean="0">
                <a:solidFill>
                  <a:srgbClr val="000000"/>
                </a:solidFill>
              </a:rPr>
              <a:t> v10.0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72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Suggested kit items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Based on battlefield, EMS, ER, ICU, and OR experiences</a:t>
            </a:r>
          </a:p>
          <a:p>
            <a:endParaRPr lang="en-US" dirty="0"/>
          </a:p>
          <a:p>
            <a:r>
              <a:rPr lang="en-US" dirty="0" smtClean="0"/>
              <a:t>Single person trauma kits (aka Israeli bandages)</a:t>
            </a:r>
          </a:p>
          <a:p>
            <a:r>
              <a:rPr lang="en-US" dirty="0" smtClean="0"/>
              <a:t>Single person hydration and electrolyte mixes</a:t>
            </a:r>
          </a:p>
          <a:p>
            <a:r>
              <a:rPr lang="en-US" dirty="0" smtClean="0"/>
              <a:t>UV Sterilization Kit</a:t>
            </a:r>
          </a:p>
          <a:p>
            <a:r>
              <a:rPr lang="en-US" dirty="0" smtClean="0"/>
              <a:t>Instant blood clotting kits</a:t>
            </a:r>
          </a:p>
          <a:p>
            <a:r>
              <a:rPr lang="en-US" dirty="0" smtClean="0"/>
              <a:t>Bone Vascular Access System (aka Bone IV)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00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for </a:t>
            </a:r>
            <a:r>
              <a:rPr lang="en-US" dirty="0" err="1" smtClean="0"/>
              <a:t>spacetravel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Metal, Ceramic, and Starter Kits </a:t>
            </a:r>
            <a:r>
              <a:rPr lang="en-US" dirty="0" smtClean="0">
                <a:solidFill>
                  <a:schemeClr val="tx1"/>
                </a:solidFill>
              </a:rPr>
              <a:t>+</a:t>
            </a:r>
            <a:r>
              <a:rPr lang="en-US" dirty="0" smtClean="0"/>
              <a:t> 3D Base Material</a:t>
            </a:r>
          </a:p>
          <a:p>
            <a:r>
              <a:rPr lang="en-US" dirty="0" smtClean="0"/>
              <a:t>3D material high-temp heater and recycler</a:t>
            </a:r>
          </a:p>
          <a:p>
            <a:r>
              <a:rPr lang="en-US" dirty="0"/>
              <a:t>Multi-use </a:t>
            </a:r>
            <a:r>
              <a:rPr lang="en-US" dirty="0" smtClean="0"/>
              <a:t>packaging</a:t>
            </a:r>
            <a:endParaRPr lang="en-US" dirty="0"/>
          </a:p>
          <a:p>
            <a:pPr lvl="1"/>
            <a:r>
              <a:rPr lang="en-US" dirty="0"/>
              <a:t>Example: Every scalpel blade wrapped in sterile gauze or bandage</a:t>
            </a:r>
          </a:p>
          <a:p>
            <a:r>
              <a:rPr lang="en-US" dirty="0" smtClean="0"/>
              <a:t>Our optimized flip-open / origami packaging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8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and Storing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Optimize packing and storage of individual medical kits</a:t>
            </a:r>
          </a:p>
          <a:p>
            <a:r>
              <a:rPr lang="en-US" dirty="0"/>
              <a:t>Easy access </a:t>
            </a:r>
            <a:r>
              <a:rPr lang="en-US" dirty="0" smtClean="0"/>
              <a:t>to kits</a:t>
            </a:r>
            <a:r>
              <a:rPr lang="en-US" dirty="0"/>
              <a:t>, while providing tight packing</a:t>
            </a:r>
          </a:p>
          <a:p>
            <a:r>
              <a:rPr lang="en-US" dirty="0" smtClean="0"/>
              <a:t>Provide a multi-use packing box that can itself be made into a bandage</a:t>
            </a:r>
          </a:p>
          <a:p>
            <a:r>
              <a:rPr lang="en-US" dirty="0" smtClean="0"/>
              <a:t>Easy to secure via Velcro to prevent floating away of instruments</a:t>
            </a:r>
          </a:p>
        </p:txBody>
      </p:sp>
    </p:spTree>
    <p:extLst>
      <p:ext uri="{BB962C8B-B14F-4D97-AF65-F5344CB8AC3E}">
        <p14:creationId xmlns:p14="http://schemas.microsoft.com/office/powerpoint/2010/main" val="393942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Origami </a:t>
            </a:r>
            <a:r>
              <a:rPr lang="en-US" dirty="0"/>
              <a:t>Storage </a:t>
            </a:r>
            <a:r>
              <a:rPr lang="en-US" dirty="0" smtClean="0"/>
              <a:t>+ medical Devices</a:t>
            </a:r>
            <a:endParaRPr lang="en-US" dirty="0"/>
          </a:p>
        </p:txBody>
      </p:sp>
      <p:pic>
        <p:nvPicPr>
          <p:cNvPr id="5" name="Case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6920" y="1414158"/>
            <a:ext cx="9678161" cy="5443842"/>
          </a:xfrm>
        </p:spPr>
      </p:pic>
    </p:spTree>
    <p:extLst>
      <p:ext uri="{BB962C8B-B14F-4D97-AF65-F5344CB8AC3E}">
        <p14:creationId xmlns:p14="http://schemas.microsoft.com/office/powerpoint/2010/main" val="393840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Origami Storage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714" t="8214" r="10625" b="22738"/>
          <a:stretch/>
        </p:blipFill>
        <p:spPr>
          <a:xfrm>
            <a:off x="1515587" y="1468396"/>
            <a:ext cx="9174679" cy="5189837"/>
          </a:xfrm>
        </p:spPr>
      </p:pic>
    </p:spTree>
    <p:extLst>
      <p:ext uri="{BB962C8B-B14F-4D97-AF65-F5344CB8AC3E}">
        <p14:creationId xmlns:p14="http://schemas.microsoft.com/office/powerpoint/2010/main" val="177232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Rocket Medicine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127" y="1828800"/>
            <a:ext cx="10515600" cy="40777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Eugene Malinskiy</a:t>
            </a:r>
          </a:p>
          <a:p>
            <a:pPr marL="0" indent="0" algn="ctr">
              <a:buNone/>
            </a:pPr>
            <a:r>
              <a:rPr lang="en-US" dirty="0" smtClean="0"/>
              <a:t>Ilya Malinskiy</a:t>
            </a:r>
          </a:p>
          <a:p>
            <a:pPr marL="0" indent="0" algn="ctr">
              <a:buNone/>
            </a:pPr>
            <a:r>
              <a:rPr lang="en-US" dirty="0" smtClean="0"/>
              <a:t>Daniel Dudley</a:t>
            </a:r>
          </a:p>
          <a:p>
            <a:pPr marL="0" indent="0" algn="ctr">
              <a:buNone/>
            </a:pPr>
            <a:r>
              <a:rPr lang="en-US" dirty="0" smtClean="0"/>
              <a:t>Steve </a:t>
            </a:r>
            <a:r>
              <a:rPr lang="en-US" dirty="0" err="1" smtClean="0"/>
              <a:t>Mieskoski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Justin Nolan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(aka #</a:t>
            </a:r>
            <a:r>
              <a:rPr lang="en-US" dirty="0" err="1" smtClean="0"/>
              <a:t>spacenerds</a:t>
            </a:r>
            <a:r>
              <a:rPr lang="en-US" dirty="0" smtClean="0"/>
              <a:t>)</a:t>
            </a:r>
          </a:p>
          <a:p>
            <a:pPr marL="0" indent="0" algn="ctr">
              <a:buNone/>
            </a:pPr>
            <a:r>
              <a:rPr lang="en-US" dirty="0"/>
              <a:t>http://github.com/dragonid/nasa3dmeddevice2015 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067" y="6396923"/>
            <a:ext cx="273063" cy="28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4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"/>
            <a:ext cx="12192000" cy="69527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117" y="1757768"/>
            <a:ext cx="10351766" cy="334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5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2722" y="3037115"/>
            <a:ext cx="12197445" cy="7837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127" y="2766219"/>
            <a:ext cx="10515600" cy="1325562"/>
          </a:xfrm>
        </p:spPr>
        <p:txBody>
          <a:bodyPr/>
          <a:lstStyle/>
          <a:p>
            <a:pPr algn="ctr"/>
            <a:r>
              <a:rPr lang="en-US" dirty="0" smtClean="0"/>
              <a:t>There </a:t>
            </a:r>
            <a:r>
              <a:rPr lang="en-US" dirty="0" err="1" smtClean="0"/>
              <a:t>ain’t</a:t>
            </a:r>
            <a:r>
              <a:rPr lang="en-US" dirty="0" smtClean="0"/>
              <a:t> no 911 on Mars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5972432"/>
            <a:ext cx="12192000" cy="9555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2722" y="90616"/>
            <a:ext cx="12194722" cy="1869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0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smtClean="0"/>
              <a:t>Current </a:t>
            </a:r>
            <a:r>
              <a:rPr lang="en-US" cap="all" dirty="0" err="1" smtClean="0"/>
              <a:t>astromed</a:t>
            </a:r>
            <a:endParaRPr lang="en-US" cap="al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59" y="1375796"/>
            <a:ext cx="4085801" cy="23573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75766" y="3884345"/>
            <a:ext cx="261908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66 x 35.6 x 20.3 cm </a:t>
            </a:r>
          </a:p>
          <a:p>
            <a:pPr algn="ctr"/>
            <a:r>
              <a:rPr lang="en-US" dirty="0"/>
              <a:t>(26.0" x 14.0" x 8.0")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11546" y="3927832"/>
            <a:ext cx="109056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16.34kg (36.0lbs)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5128" y="1375796"/>
            <a:ext cx="3599157" cy="2478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990" y="4743772"/>
            <a:ext cx="6375158" cy="19453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42" y="1375796"/>
            <a:ext cx="3399749" cy="481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3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Medical Devices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423" y="2635700"/>
            <a:ext cx="5944826" cy="3922413"/>
          </a:xfrm>
        </p:spPr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mtClean="0"/>
              <a:t>Medical Storage Case(s)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3672" y="2634906"/>
            <a:ext cx="5933905" cy="3924000"/>
          </a:xfr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x2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24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x2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Medical Devices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Single use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Single purpose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Not recyclable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What you take is what you have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Don’t follow current medical best practices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Medical Storage Case(s)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Very bulky/large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Single purpose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Lots of little compartments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Float away in low/or zero-g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Not ergonomic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Non optimal packing</a:t>
            </a:r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Printing (In space)!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Can create or replace many devices</a:t>
            </a:r>
          </a:p>
          <a:p>
            <a:pPr marL="0" indent="0">
              <a:buNone/>
            </a:pPr>
            <a:r>
              <a:rPr lang="en-US" b="1" dirty="0" smtClean="0"/>
              <a:t>Recycle many devices by re-melting</a:t>
            </a: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Built-in sterilization (high-heat)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Standardization of common tools and handles</a:t>
            </a:r>
          </a:p>
          <a:p>
            <a:r>
              <a:rPr lang="en-US" dirty="0" smtClean="0"/>
              <a:t>Significant weight and packaging advantages</a:t>
            </a:r>
          </a:p>
          <a:p>
            <a:r>
              <a:rPr lang="en-US" dirty="0" smtClean="0"/>
              <a:t>Create new or modify existing devices for the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01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Novel syringe for 0</a:t>
            </a:r>
            <a:r>
              <a:rPr lang="en-US" cap="none" dirty="0" smtClean="0"/>
              <a:t>g</a:t>
            </a:r>
            <a:endParaRPr lang="en-US" cap="none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091" y="1691322"/>
            <a:ext cx="1779373" cy="4918468"/>
          </a:xfrm>
        </p:spPr>
      </p:pic>
      <p:pic>
        <p:nvPicPr>
          <p:cNvPr id="5" name="Content Placeholder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2024" y="2850293"/>
            <a:ext cx="5331748" cy="25949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12127" y="2490632"/>
            <a:ext cx="4394233" cy="331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7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Novel syringe for 0</a:t>
            </a:r>
            <a:r>
              <a:rPr lang="en-US" cap="none" dirty="0" smtClean="0"/>
              <a:t>g</a:t>
            </a:r>
            <a:endParaRPr lang="en-US" cap="none" dirty="0"/>
          </a:p>
        </p:txBody>
      </p:sp>
      <p:pic>
        <p:nvPicPr>
          <p:cNvPr id="4" name="Syringe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355" y="1406769"/>
            <a:ext cx="9691291" cy="5451231"/>
          </a:xfrm>
        </p:spPr>
      </p:pic>
    </p:spTree>
    <p:extLst>
      <p:ext uri="{BB962C8B-B14F-4D97-AF65-F5344CB8AC3E}">
        <p14:creationId xmlns:p14="http://schemas.microsoft.com/office/powerpoint/2010/main" val="206506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Scalpel handle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1306" y="1691322"/>
            <a:ext cx="9583241" cy="4658107"/>
          </a:xfrm>
        </p:spPr>
      </p:pic>
    </p:spTree>
    <p:extLst>
      <p:ext uri="{BB962C8B-B14F-4D97-AF65-F5344CB8AC3E}">
        <p14:creationId xmlns:p14="http://schemas.microsoft.com/office/powerpoint/2010/main" val="324200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Custom 7">
      <a:dk1>
        <a:srgbClr val="B70E0C"/>
      </a:dk1>
      <a:lt1>
        <a:sysClr val="window" lastClr="FFFFFF"/>
      </a:lt1>
      <a:dk2>
        <a:srgbClr val="373545"/>
      </a:dk2>
      <a:lt2>
        <a:srgbClr val="F7D278"/>
      </a:lt2>
      <a:accent1>
        <a:srgbClr val="CDA31B"/>
      </a:accent1>
      <a:accent2>
        <a:srgbClr val="A8BFB4"/>
      </a:accent2>
      <a:accent3>
        <a:srgbClr val="4D9FBA"/>
      </a:accent3>
      <a:accent4>
        <a:srgbClr val="F8B375"/>
      </a:accent4>
      <a:accent5>
        <a:srgbClr val="AB74A8"/>
      </a:accent5>
      <a:accent6>
        <a:srgbClr val="C37093"/>
      </a:accent6>
      <a:hlink>
        <a:srgbClr val="69A020"/>
      </a:hlink>
      <a:folHlink>
        <a:srgbClr val="8C8C8C"/>
      </a:folHlink>
    </a:clrScheme>
    <a:fontScheme name="Custom 1">
      <a:majorFont>
        <a:latin typeface="DIN Alternate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</TotalTime>
  <Words>354</Words>
  <Application>Microsoft Office PowerPoint</Application>
  <PresentationFormat>Widescreen</PresentationFormat>
  <Paragraphs>83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DIN Alternate</vt:lpstr>
      <vt:lpstr>Helvetica</vt:lpstr>
      <vt:lpstr>Wingdings 2</vt:lpstr>
      <vt:lpstr>HDOfficeLightV0</vt:lpstr>
      <vt:lpstr>PowerPoint Presentation</vt:lpstr>
      <vt:lpstr>There ain’t no 911 on Mars</vt:lpstr>
      <vt:lpstr>Current astromed</vt:lpstr>
      <vt:lpstr>Problem x2</vt:lpstr>
      <vt:lpstr>Problem x2</vt:lpstr>
      <vt:lpstr>3D Printing (In space)!</vt:lpstr>
      <vt:lpstr>Novel syringe for 0g</vt:lpstr>
      <vt:lpstr>Novel syringe for 0g</vt:lpstr>
      <vt:lpstr>Scalpel handle</vt:lpstr>
      <vt:lpstr>Short list of candidate devices</vt:lpstr>
      <vt:lpstr>Additional Suggested kit items</vt:lpstr>
      <vt:lpstr>Packing for spacetravel</vt:lpstr>
      <vt:lpstr>Packing and Storing</vt:lpstr>
      <vt:lpstr>Origami Storage + medical Devices</vt:lpstr>
      <vt:lpstr>Origami Storage</vt:lpstr>
      <vt:lpstr>Team Rocket Medicine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cæléstis</dc:title>
  <dc:creator>Eug</dc:creator>
  <cp:lastModifiedBy>Eug</cp:lastModifiedBy>
  <cp:revision>77</cp:revision>
  <dcterms:created xsi:type="dcterms:W3CDTF">2015-04-12T13:41:54Z</dcterms:created>
  <dcterms:modified xsi:type="dcterms:W3CDTF">2015-04-20T02:31:45Z</dcterms:modified>
</cp:coreProperties>
</file>

<file path=docProps/thumbnail.jpeg>
</file>